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73BA86-3D5D-498A-8006-A3182FB52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0" y="461962"/>
            <a:ext cx="628650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9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19</cp:revision>
  <dcterms:created xsi:type="dcterms:W3CDTF">2020-04-14T07:11:12Z</dcterms:created>
  <dcterms:modified xsi:type="dcterms:W3CDTF">2020-04-27T07:22:05Z</dcterms:modified>
</cp:coreProperties>
</file>